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468" r:id="rId4"/>
    <p:sldId id="467" r:id="rId5"/>
    <p:sldId id="466" r:id="rId6"/>
    <p:sldId id="480" r:id="rId7"/>
    <p:sldId id="867" r:id="rId8"/>
    <p:sldId id="481" r:id="rId9"/>
    <p:sldId id="486" r:id="rId10"/>
    <p:sldId id="860" r:id="rId11"/>
    <p:sldId id="861" r:id="rId12"/>
    <p:sldId id="863" r:id="rId13"/>
    <p:sldId id="862" r:id="rId14"/>
    <p:sldId id="484" r:id="rId15"/>
    <p:sldId id="485" r:id="rId16"/>
    <p:sldId id="864" r:id="rId17"/>
    <p:sldId id="482" r:id="rId18"/>
    <p:sldId id="483" r:id="rId19"/>
    <p:sldId id="271" r:id="rId20"/>
    <p:sldId id="304" r:id="rId21"/>
    <p:sldId id="302" r:id="rId22"/>
    <p:sldId id="303" r:id="rId23"/>
    <p:sldId id="258" r:id="rId24"/>
    <p:sldId id="866" r:id="rId25"/>
    <p:sldId id="865" r:id="rId26"/>
    <p:sldId id="868" r:id="rId27"/>
    <p:sldId id="859" r:id="rId28"/>
    <p:sldId id="340" r:id="rId29"/>
    <p:sldId id="355" r:id="rId30"/>
    <p:sldId id="356" r:id="rId31"/>
    <p:sldId id="325" r:id="rId32"/>
    <p:sldId id="266" r:id="rId33"/>
    <p:sldId id="278" r:id="rId34"/>
    <p:sldId id="334" r:id="rId35"/>
    <p:sldId id="855" r:id="rId36"/>
    <p:sldId id="326" r:id="rId37"/>
    <p:sldId id="856" r:id="rId38"/>
    <p:sldId id="857" r:id="rId39"/>
    <p:sldId id="858" r:id="rId40"/>
    <p:sldId id="869" r:id="rId41"/>
    <p:sldId id="870" r:id="rId42"/>
    <p:sldId id="322" r:id="rId43"/>
    <p:sldId id="330" r:id="rId44"/>
    <p:sldId id="331" r:id="rId45"/>
    <p:sldId id="852" r:id="rId46"/>
    <p:sldId id="329" r:id="rId47"/>
    <p:sldId id="854" r:id="rId48"/>
    <p:sldId id="351" r:id="rId49"/>
  </p:sldIdLst>
  <p:sldSz cx="9144000" cy="5143500" type="screen16x9"/>
  <p:notesSz cx="6858000" cy="9144000"/>
  <p:embeddedFontLst>
    <p:embeddedFont>
      <p:font typeface="Consolas" panose="020B0609020204030204" pitchFamily="49" charset="0"/>
      <p:regular r:id="rId51"/>
      <p:bold r:id="rId52"/>
      <p:italic r:id="rId53"/>
      <p:boldItalic r:id="rId54"/>
    </p:embeddedFont>
    <p:embeddedFont>
      <p:font typeface="Lato" panose="020F0502020204030203"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Segoe UI Light" panose="020B0502040204020203" pitchFamily="34" charset="0"/>
      <p:regular r:id="rId67"/>
      <p:italic r:id="rId68"/>
    </p:embeddedFont>
    <p:embeddedFont>
      <p:font typeface="Segoe UI Semibold" panose="020B0702040204020203" pitchFamily="34" charset="0"/>
      <p:regular r:id="rId69"/>
      <p:bold r:id="rId70"/>
      <p:italic r:id="rId71"/>
      <p:boldItalic r:id="rId72"/>
    </p:embeddedFont>
    <p:embeddedFont>
      <p:font typeface="Segoe UI Semilight" panose="020B0402040204020203" pitchFamily="34" charset="0"/>
      <p:regular r:id="rId73"/>
      <p:italic r:id="rId74"/>
    </p:embeddedFont>
    <p:embeddedFont>
      <p:font typeface="Source Sans Pro" panose="020B0503030403020204" pitchFamily="34" charset="0"/>
      <p:regular r:id="rId75"/>
      <p:bold r:id="rId76"/>
      <p:italic r:id="rId77"/>
      <p:boldItalic r:id="rId78"/>
    </p:embeddedFont>
    <p:embeddedFont>
      <p:font typeface="Wingdings 3" panose="05040102010807070707" pitchFamily="18" charset="2"/>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2"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Make a train.py file that can make a simple ML model using the dataset</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Local Docker</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Build the image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Run the container locally to 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Azure Container Registry</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5782A461-35EF-43C6-9550-D7EF6F3E8E1F}">
      <dgm:prSet phldrT="[Text]"/>
      <dgm:spPr/>
      <dgm:t>
        <a:bodyPr/>
        <a:lstStyle/>
        <a:p>
          <a:r>
            <a:rPr lang="en-US" dirty="0"/>
            <a:t>Kubernetes</a:t>
          </a:r>
        </a:p>
      </dgm:t>
    </dgm:pt>
    <dgm:pt modelId="{AC297529-E1DA-4D9E-A36D-82BAAC926DA3}" type="parTrans" cxnId="{1C84262E-778C-45BE-8DE1-16711EBA18BB}">
      <dgm:prSet/>
      <dgm:spPr/>
      <dgm:t>
        <a:bodyPr/>
        <a:lstStyle/>
        <a:p>
          <a:endParaRPr lang="en-US"/>
        </a:p>
      </dgm:t>
    </dgm:pt>
    <dgm:pt modelId="{22FC4B5F-880F-4C5B-9C56-6FFD8B27BCB8}" type="sibTrans" cxnId="{1C84262E-778C-45BE-8DE1-16711EBA18BB}">
      <dgm:prSet/>
      <dgm:spPr/>
      <dgm:t>
        <a:bodyPr/>
        <a:lstStyle/>
        <a:p>
          <a:endParaRPr lang="en-US"/>
        </a:p>
      </dgm:t>
    </dgm:pt>
    <dgm:pt modelId="{0BED5D16-76E2-417A-B14F-A9C290782545}">
      <dgm:prSet phldrT="[Text]"/>
      <dgm:spPr/>
      <dgm:t>
        <a:bodyPr/>
        <a:lstStyle/>
        <a:p>
          <a:r>
            <a:rPr lang="en-US" dirty="0"/>
            <a:t>ML Script</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Create a </a:t>
          </a:r>
          <a:r>
            <a:rPr lang="en-US" dirty="0" err="1"/>
            <a:t>Dockerfile</a:t>
          </a:r>
          <a:r>
            <a:rPr lang="en-US" dirty="0"/>
            <a:t> the uses your train.py script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Push the container to the Container Registry</a:t>
          </a:r>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89693F01-202D-44E4-B458-DC4C578A4E10}">
      <dgm:prSet phldrT="[Text]"/>
      <dgm:spPr/>
      <dgm:t>
        <a:bodyPr/>
        <a:lstStyle/>
        <a:p>
          <a:r>
            <a:rPr lang="en-US" dirty="0"/>
            <a:t>Apply the </a:t>
          </a:r>
          <a:r>
            <a:rPr lang="en-US" dirty="0" err="1"/>
            <a:t>pod.yaml</a:t>
          </a:r>
          <a:r>
            <a:rPr lang="en-US" dirty="0"/>
            <a:t> file to create a Pod running your container</a:t>
          </a:r>
        </a:p>
      </dgm:t>
    </dgm:pt>
    <dgm:pt modelId="{23D4D668-0412-4D29-B05C-C230E80030D9}" type="parTrans" cxnId="{AB35273D-B907-4B4B-8C77-5F182317BEE4}">
      <dgm:prSet/>
      <dgm:spPr/>
      <dgm:t>
        <a:bodyPr/>
        <a:lstStyle/>
        <a:p>
          <a:endParaRPr lang="en-US"/>
        </a:p>
      </dgm:t>
    </dgm:pt>
    <dgm:pt modelId="{F18FC561-AED7-4170-8FF7-505F51E37901}" type="sibTrans" cxnId="{AB35273D-B907-4B4B-8C77-5F182317BEE4}">
      <dgm:prSet/>
      <dgm:spPr/>
      <dgm:t>
        <a:bodyPr/>
        <a:lstStyle/>
        <a:p>
          <a:endParaRPr lang="en-US"/>
        </a:p>
      </dgm:t>
    </dgm:pt>
    <dgm:pt modelId="{D5AD783A-8198-4E55-8A57-3592437DF13F}">
      <dgm:prSet phldrT="[Text]"/>
      <dgm:spPr/>
      <dgm:t>
        <a:bodyPr/>
        <a:lstStyle/>
        <a:p>
          <a:r>
            <a:rPr lang="en-US" dirty="0"/>
            <a:t>Remote into the Pod</a:t>
          </a:r>
        </a:p>
      </dgm:t>
    </dgm:pt>
    <dgm:pt modelId="{58B1F2B5-AF5B-45D7-9002-A1ED3DB66378}" type="parTrans" cxnId="{542CC73B-FB35-486F-A424-F36ECC8CAA68}">
      <dgm:prSet/>
      <dgm:spPr/>
      <dgm:t>
        <a:bodyPr/>
        <a:lstStyle/>
        <a:p>
          <a:endParaRPr lang="en-US"/>
        </a:p>
      </dgm:t>
    </dgm:pt>
    <dgm:pt modelId="{D4CAD7D9-DDF1-419F-B098-2AB875D42B5D}" type="sibTrans" cxnId="{542CC73B-FB35-486F-A424-F36ECC8CAA68}">
      <dgm:prSet/>
      <dgm:spPr/>
      <dgm:t>
        <a:bodyPr/>
        <a:lstStyle/>
        <a:p>
          <a:endParaRPr lang="en-US"/>
        </a:p>
      </dgm:t>
    </dgm:pt>
    <dgm:pt modelId="{D9E32CFC-29A3-4E86-A486-295E59DC348D}">
      <dgm:prSet phldrT="[Text]"/>
      <dgm:spPr/>
      <dgm:t>
        <a:bodyPr/>
        <a:lstStyle/>
        <a:p>
          <a:r>
            <a:rPr lang="en-US" dirty="0"/>
            <a:t>Execute your train.py script</a:t>
          </a:r>
        </a:p>
      </dgm:t>
    </dgm:pt>
    <dgm:pt modelId="{6323822D-728B-45BF-98EB-81C89056ECA1}" type="parTrans" cxnId="{AEC9187E-DBC6-479D-ADDD-87A22E7019B5}">
      <dgm:prSet/>
      <dgm:spPr/>
      <dgm:t>
        <a:bodyPr/>
        <a:lstStyle/>
        <a:p>
          <a:endParaRPr lang="en-US"/>
        </a:p>
      </dgm:t>
    </dgm:pt>
    <dgm:pt modelId="{28AEBE16-24E8-460C-ABB0-D260BF2DE020}" type="sibTrans" cxnId="{AEC9187E-DBC6-479D-ADDD-87A22E7019B5}">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F71DCAAE-C3EA-4505-8D30-62763653435F}" type="pres">
      <dgm:prSet presAssocID="{5782A461-35EF-43C6-9550-D7EF6F3E8E1F}" presName="boxAndChildren" presStyleCnt="0"/>
      <dgm:spPr/>
    </dgm:pt>
    <dgm:pt modelId="{DEE11E5E-C836-4676-A3D9-A7207E387816}" type="pres">
      <dgm:prSet presAssocID="{5782A461-35EF-43C6-9550-D7EF6F3E8E1F}" presName="parentTextBox" presStyleLbl="node1" presStyleIdx="0" presStyleCnt="4"/>
      <dgm:spPr/>
    </dgm:pt>
    <dgm:pt modelId="{322FCB04-7177-40C9-8650-6C57CCCA2916}" type="pres">
      <dgm:prSet presAssocID="{5782A461-35EF-43C6-9550-D7EF6F3E8E1F}" presName="entireBox" presStyleLbl="node1" presStyleIdx="0" presStyleCnt="4"/>
      <dgm:spPr/>
    </dgm:pt>
    <dgm:pt modelId="{79457298-55B7-4BD6-BDB6-60E33175CAE6}" type="pres">
      <dgm:prSet presAssocID="{5782A461-35EF-43C6-9550-D7EF6F3E8E1F}" presName="descendantBox" presStyleCnt="0"/>
      <dgm:spPr/>
    </dgm:pt>
    <dgm:pt modelId="{FA2556D6-5483-434B-8BA7-55E581BEE1C5}" type="pres">
      <dgm:prSet presAssocID="{89693F01-202D-44E4-B458-DC4C578A4E10}" presName="childTextBox" presStyleLbl="fgAccFollowNode1" presStyleIdx="0" presStyleCnt="9">
        <dgm:presLayoutVars>
          <dgm:bulletEnabled val="1"/>
        </dgm:presLayoutVars>
      </dgm:prSet>
      <dgm:spPr/>
    </dgm:pt>
    <dgm:pt modelId="{D522107C-664F-4C82-B1DD-0BAA7914CC18}" type="pres">
      <dgm:prSet presAssocID="{D5AD783A-8198-4E55-8A57-3592437DF13F}" presName="childTextBox" presStyleLbl="fgAccFollowNode1" presStyleIdx="1" presStyleCnt="9">
        <dgm:presLayoutVars>
          <dgm:bulletEnabled val="1"/>
        </dgm:presLayoutVars>
      </dgm:prSet>
      <dgm:spPr/>
    </dgm:pt>
    <dgm:pt modelId="{10D7AACA-C51A-48D6-AFF9-DD5D3E6F4A4E}" type="pres">
      <dgm:prSet presAssocID="{D9E32CFC-29A3-4E86-A486-295E59DC348D}" presName="childTextBox" presStyleLbl="fgAccFollowNode1" presStyleIdx="2" presStyleCnt="9">
        <dgm:presLayoutVars>
          <dgm:bulletEnabled val="1"/>
        </dgm:presLayoutVars>
      </dgm:prSet>
      <dgm:spPr/>
    </dgm:pt>
    <dgm:pt modelId="{447CD44B-00EA-40FD-98C9-A727A8D0A082}" type="pres">
      <dgm:prSet presAssocID="{6E586484-C5CE-40F9-A946-ACCFF23FF217}" presName="sp" presStyleCnt="0"/>
      <dgm:spPr/>
    </dgm:pt>
    <dgm:pt modelId="{A428B71D-5B27-4634-8C4F-4DF4A04640D7}" type="pres">
      <dgm:prSet presAssocID="{93CB029F-8DA8-4CC3-A79E-DF87C9F88688}" presName="arrowAndChildren" presStyleCnt="0"/>
      <dgm:spPr/>
    </dgm:pt>
    <dgm:pt modelId="{D11ED51B-7F0C-4D9B-98C9-DD5119A8F6D9}" type="pres">
      <dgm:prSet presAssocID="{93CB029F-8DA8-4CC3-A79E-DF87C9F88688}" presName="parentTextArrow" presStyleLbl="node1" presStyleIdx="0" presStyleCnt="4"/>
      <dgm:spPr/>
    </dgm:pt>
    <dgm:pt modelId="{0C706300-C0A7-4BF0-BCA1-61310F561437}" type="pres">
      <dgm:prSet presAssocID="{93CB029F-8DA8-4CC3-A79E-DF87C9F88688}" presName="arrow" presStyleLbl="node1" presStyleIdx="1" presStyleCnt="4"/>
      <dgm:spPr/>
    </dgm:pt>
    <dgm:pt modelId="{300821BA-B567-49B1-95EF-B5F8CDC27519}" type="pres">
      <dgm:prSet presAssocID="{93CB029F-8DA8-4CC3-A79E-DF87C9F88688}" presName="descendantArrow" presStyleCnt="0"/>
      <dgm:spPr/>
    </dgm:pt>
    <dgm:pt modelId="{57E77A9D-C5EC-402B-ADBF-813EF40111F2}" type="pres">
      <dgm:prSet presAssocID="{7CC8CF75-1914-4446-9189-AFD6CA6F696D}" presName="childTextArrow" presStyleLbl="fgAccFollowNode1" presStyleIdx="3" presStyleCnt="9">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1" presStyleCnt="4"/>
      <dgm:spPr/>
    </dgm:pt>
    <dgm:pt modelId="{DD577423-7778-4F24-BBA8-1F0AA6E8A12C}" type="pres">
      <dgm:prSet presAssocID="{22F6F0E8-0919-45B1-9337-F9F55CACFC35}" presName="arrow" presStyleLbl="node1" presStyleIdx="2" presStyleCnt="4"/>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4" presStyleCnt="9">
        <dgm:presLayoutVars>
          <dgm:bulletEnabled val="1"/>
        </dgm:presLayoutVars>
      </dgm:prSet>
      <dgm:spPr/>
    </dgm:pt>
    <dgm:pt modelId="{55723637-7872-4E64-98B7-A89084AB0ACE}" type="pres">
      <dgm:prSet presAssocID="{AE033AD4-F998-4731-946E-74F663C5B30B}" presName="childTextArrow" presStyleLbl="fgAccFollowNode1" presStyleIdx="5" presStyleCnt="9">
        <dgm:presLayoutVars>
          <dgm:bulletEnabled val="1"/>
        </dgm:presLayoutVars>
      </dgm:prSet>
      <dgm:spPr/>
    </dgm:pt>
    <dgm:pt modelId="{A054CB06-41F7-4114-92CE-DAF711EABE8C}" type="pres">
      <dgm:prSet presAssocID="{B1A6C54C-3D48-4CC3-A6CC-FC8562E283E2}" presName="childTextArrow" presStyleLbl="fgAccFollowNode1" presStyleIdx="6" presStyleCnt="9">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2" presStyleCnt="4"/>
      <dgm:spPr/>
    </dgm:pt>
    <dgm:pt modelId="{E5F14D28-CB6C-4C58-9D43-AF9E718726E7}" type="pres">
      <dgm:prSet presAssocID="{0BED5D16-76E2-417A-B14F-A9C290782545}" presName="arrow" presStyleLbl="node1" presStyleIdx="3" presStyleCnt="4"/>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7" presStyleCnt="9">
        <dgm:presLayoutVars>
          <dgm:bulletEnabled val="1"/>
        </dgm:presLayoutVars>
      </dgm:prSet>
      <dgm:spPr/>
    </dgm:pt>
    <dgm:pt modelId="{3222DB0A-B1D1-43CC-BE05-0EF58562F772}" type="pres">
      <dgm:prSet presAssocID="{906F584A-9176-475C-BC80-B65AAD4A4C6C}" presName="childTextArrow" presStyleLbl="fgAccFollowNode1" presStyleIdx="8" presStyleCnt="9">
        <dgm:presLayoutVars>
          <dgm:bulletEnabled val="1"/>
        </dgm:presLayoutVars>
      </dgm:prSet>
      <dgm:spPr/>
    </dgm:pt>
  </dgm:ptLst>
  <dgm:cxnLst>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CFBCEE2C-29EA-4859-AFC8-BE47E42B9BCD}" type="presOf" srcId="{0BED5D16-76E2-417A-B14F-A9C290782545}" destId="{E5F14D28-CB6C-4C58-9D43-AF9E718726E7}" srcOrd="1" destOrd="0" presId="urn:microsoft.com/office/officeart/2005/8/layout/process4"/>
    <dgm:cxn modelId="{1C84262E-778C-45BE-8DE1-16711EBA18BB}" srcId="{0E8179CE-B6FC-4776-83E1-D03AE9E7348A}" destId="{5782A461-35EF-43C6-9550-D7EF6F3E8E1F}" srcOrd="3" destOrd="0" parTransId="{AC297529-E1DA-4D9E-A36D-82BAAC926DA3}" sibTransId="{22FC4B5F-880F-4C5B-9C56-6FFD8B27BCB8}"/>
    <dgm:cxn modelId="{7DB0C430-E4E8-44EC-BB38-763BA62FA230}" type="presOf" srcId="{D5AD783A-8198-4E55-8A57-3592437DF13F}" destId="{D522107C-664F-4C82-B1DD-0BAA7914CC18}" srcOrd="0" destOrd="0" presId="urn:microsoft.com/office/officeart/2005/8/layout/process4"/>
    <dgm:cxn modelId="{84C2E031-C96E-43FF-B338-3E22FBCF205D}" type="presOf" srcId="{93CB029F-8DA8-4CC3-A79E-DF87C9F88688}" destId="{0C706300-C0A7-4BF0-BCA1-61310F561437}" srcOrd="1" destOrd="0" presId="urn:microsoft.com/office/officeart/2005/8/layout/process4"/>
    <dgm:cxn modelId="{542CC73B-FB35-486F-A424-F36ECC8CAA68}" srcId="{5782A461-35EF-43C6-9550-D7EF6F3E8E1F}" destId="{D5AD783A-8198-4E55-8A57-3592437DF13F}" srcOrd="1" destOrd="0" parTransId="{58B1F2B5-AF5B-45D7-9002-A1ED3DB66378}" sibTransId="{D4CAD7D9-DDF1-419F-B098-2AB875D42B5D}"/>
    <dgm:cxn modelId="{AB35273D-B907-4B4B-8C77-5F182317BEE4}" srcId="{5782A461-35EF-43C6-9550-D7EF6F3E8E1F}" destId="{89693F01-202D-44E4-B458-DC4C578A4E10}" srcOrd="0" destOrd="0" parTransId="{23D4D668-0412-4D29-B05C-C230E80030D9}" sibTransId="{F18FC561-AED7-4170-8FF7-505F51E37901}"/>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4059E050-78E0-4A5C-8AAF-27A6EDA6AAD4}" type="presOf" srcId="{5782A461-35EF-43C6-9550-D7EF6F3E8E1F}" destId="{322FCB04-7177-40C9-8650-6C57CCCA2916}" srcOrd="1" destOrd="0" presId="urn:microsoft.com/office/officeart/2005/8/layout/process4"/>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29FE5A59-6D86-47DB-AAF0-E325469145A1}" type="presOf" srcId="{89693F01-202D-44E4-B458-DC4C578A4E10}" destId="{FA2556D6-5483-434B-8BA7-55E581BEE1C5}"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AEC9187E-DBC6-479D-ADDD-87A22E7019B5}" srcId="{5782A461-35EF-43C6-9550-D7EF6F3E8E1F}" destId="{D9E32CFC-29A3-4E86-A486-295E59DC348D}" srcOrd="2" destOrd="0" parTransId="{6323822D-728B-45BF-98EB-81C89056ECA1}" sibTransId="{28AEBE16-24E8-460C-ABB0-D260BF2DE020}"/>
    <dgm:cxn modelId="{A960BC7E-775D-4E1F-AE74-0764B293E779}" type="presOf" srcId="{D9E32CFC-29A3-4E86-A486-295E59DC348D}" destId="{10D7AACA-C51A-48D6-AFF9-DD5D3E6F4A4E}" srcOrd="0" destOrd="0" presId="urn:microsoft.com/office/officeart/2005/8/layout/process4"/>
    <dgm:cxn modelId="{0E986B86-78AF-4869-B366-E9FA42124C0E}" type="presOf" srcId="{7CC8CF75-1914-4446-9189-AFD6CA6F696D}" destId="{57E77A9D-C5EC-402B-ADBF-813EF40111F2}"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989AEBA4-6374-4BC9-AB58-0947EB2DC3DE}" type="presOf" srcId="{5782A461-35EF-43C6-9550-D7EF6F3E8E1F}" destId="{DEE11E5E-C836-4676-A3D9-A7207E387816}"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B76786EC-1DBE-4281-A539-069D8A81C9FE}" type="presOf" srcId="{93CB029F-8DA8-4CC3-A79E-DF87C9F88688}" destId="{D11ED51B-7F0C-4D9B-98C9-DD5119A8F6D9}"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7AD4F049-CB79-4BEF-9F6A-10AF262CF906}" type="presParOf" srcId="{12B41A6E-2C2F-4870-8BFE-33FF94D77729}" destId="{F71DCAAE-C3EA-4505-8D30-62763653435F}" srcOrd="0" destOrd="0" presId="urn:microsoft.com/office/officeart/2005/8/layout/process4"/>
    <dgm:cxn modelId="{EDA0677E-CEEC-42C1-8CD5-0135AC3EDE7E}" type="presParOf" srcId="{F71DCAAE-C3EA-4505-8D30-62763653435F}" destId="{DEE11E5E-C836-4676-A3D9-A7207E387816}" srcOrd="0" destOrd="0" presId="urn:microsoft.com/office/officeart/2005/8/layout/process4"/>
    <dgm:cxn modelId="{48814780-4D5E-443A-AD3A-58BC5D21BB62}" type="presParOf" srcId="{F71DCAAE-C3EA-4505-8D30-62763653435F}" destId="{322FCB04-7177-40C9-8650-6C57CCCA2916}" srcOrd="1" destOrd="0" presId="urn:microsoft.com/office/officeart/2005/8/layout/process4"/>
    <dgm:cxn modelId="{27C78839-4B50-4556-839E-554558F0D9D7}" type="presParOf" srcId="{F71DCAAE-C3EA-4505-8D30-62763653435F}" destId="{79457298-55B7-4BD6-BDB6-60E33175CAE6}" srcOrd="2" destOrd="0" presId="urn:microsoft.com/office/officeart/2005/8/layout/process4"/>
    <dgm:cxn modelId="{4F7DDC3E-0051-4B57-B509-7A4CA823F3AC}" type="presParOf" srcId="{79457298-55B7-4BD6-BDB6-60E33175CAE6}" destId="{FA2556D6-5483-434B-8BA7-55E581BEE1C5}" srcOrd="0" destOrd="0" presId="urn:microsoft.com/office/officeart/2005/8/layout/process4"/>
    <dgm:cxn modelId="{BB683298-856F-409B-99BA-490CF7CACDE4}" type="presParOf" srcId="{79457298-55B7-4BD6-BDB6-60E33175CAE6}" destId="{D522107C-664F-4C82-B1DD-0BAA7914CC18}" srcOrd="1" destOrd="0" presId="urn:microsoft.com/office/officeart/2005/8/layout/process4"/>
    <dgm:cxn modelId="{DECFC08B-F7C2-4234-A346-13E5C6569D20}" type="presParOf" srcId="{79457298-55B7-4BD6-BDB6-60E33175CAE6}" destId="{10D7AACA-C51A-48D6-AFF9-DD5D3E6F4A4E}" srcOrd="2" destOrd="0" presId="urn:microsoft.com/office/officeart/2005/8/layout/process4"/>
    <dgm:cxn modelId="{8598F0FA-9C2B-461B-B42F-E4DD0DAF2BBE}" type="presParOf" srcId="{12B41A6E-2C2F-4870-8BFE-33FF94D77729}" destId="{447CD44B-00EA-40FD-98C9-A727A8D0A082}" srcOrd="1" destOrd="0" presId="urn:microsoft.com/office/officeart/2005/8/layout/process4"/>
    <dgm:cxn modelId="{50D53D11-7B4F-4CD5-8060-D3AB632286AB}" type="presParOf" srcId="{12B41A6E-2C2F-4870-8BFE-33FF94D77729}" destId="{A428B71D-5B27-4634-8C4F-4DF4A04640D7}" srcOrd="2" destOrd="0" presId="urn:microsoft.com/office/officeart/2005/8/layout/process4"/>
    <dgm:cxn modelId="{548E9E5F-B14A-4855-8ADE-0B98BED25819}" type="presParOf" srcId="{A428B71D-5B27-4634-8C4F-4DF4A04640D7}" destId="{D11ED51B-7F0C-4D9B-98C9-DD5119A8F6D9}" srcOrd="0" destOrd="0" presId="urn:microsoft.com/office/officeart/2005/8/layout/process4"/>
    <dgm:cxn modelId="{73BCF133-84C1-418F-BE7B-56B99DEBB47A}" type="presParOf" srcId="{A428B71D-5B27-4634-8C4F-4DF4A04640D7}" destId="{0C706300-C0A7-4BF0-BCA1-61310F561437}" srcOrd="1" destOrd="0" presId="urn:microsoft.com/office/officeart/2005/8/layout/process4"/>
    <dgm:cxn modelId="{BC1525C9-DE93-465B-90FC-E327B1D35509}" type="presParOf" srcId="{A428B71D-5B27-4634-8C4F-4DF4A04640D7}" destId="{300821BA-B567-49B1-95EF-B5F8CDC27519}" srcOrd="2" destOrd="0" presId="urn:microsoft.com/office/officeart/2005/8/layout/process4"/>
    <dgm:cxn modelId="{9859CD97-9D9A-4958-9789-883DE9B9172B}" type="presParOf" srcId="{300821BA-B567-49B1-95EF-B5F8CDC27519}" destId="{57E77A9D-C5EC-402B-ADBF-813EF40111F2}" srcOrd="0" destOrd="0" presId="urn:microsoft.com/office/officeart/2005/8/layout/process4"/>
    <dgm:cxn modelId="{6DA15C45-CA9A-4FFF-A233-B90C3DDB6EE1}" type="presParOf" srcId="{12B41A6E-2C2F-4870-8BFE-33FF94D77729}" destId="{3F713400-12F4-4D74-8624-043401F2A9C6}" srcOrd="3" destOrd="0" presId="urn:microsoft.com/office/officeart/2005/8/layout/process4"/>
    <dgm:cxn modelId="{0FEB4CB2-F403-44A4-9CF8-3FD92AE31B56}" type="presParOf" srcId="{12B41A6E-2C2F-4870-8BFE-33FF94D77729}" destId="{D4B3B347-56CB-4C74-AB16-05FD855634DB}" srcOrd="4"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5" destOrd="0" presId="urn:microsoft.com/office/officeart/2005/8/layout/process4"/>
    <dgm:cxn modelId="{BA89868A-93E0-4386-ADC3-4CF6316E977F}" type="presParOf" srcId="{12B41A6E-2C2F-4870-8BFE-33FF94D77729}" destId="{47E72D37-CA3A-42BB-94D1-A8D80385170F}" srcOrd="6"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4"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Mount your data lake in your group’s cluster</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Data Prep</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Save your pipeline to the data lake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Split data into train/test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Machine Learning</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0BED5D16-76E2-417A-B14F-A9C290782545}">
      <dgm:prSet phldrT="[Text]"/>
      <dgm:spPr/>
      <dgm:t>
        <a:bodyPr/>
        <a:lstStyle/>
        <a:p>
          <a:r>
            <a:rPr lang="en-US" dirty="0"/>
            <a:t>Data Lake Stuff</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Preprocess your data to vectorize it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Create a simple ML model using Spark </a:t>
          </a:r>
          <a:r>
            <a:rPr lang="en-US" dirty="0" err="1"/>
            <a:t>Mllib</a:t>
          </a:r>
          <a:endParaRPr lang="en-US" dirty="0"/>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E3F9BDD6-EACC-457D-8FCC-ABA2FCDA964A}">
      <dgm:prSet phldrT="[Text]"/>
      <dgm:spPr/>
      <dgm:t>
        <a:bodyPr/>
        <a:lstStyle/>
        <a:p>
          <a:r>
            <a:rPr lang="en-US" dirty="0"/>
            <a:t>Evaluate the model</a:t>
          </a:r>
        </a:p>
      </dgm:t>
    </dgm:pt>
    <dgm:pt modelId="{969FF8A3-7EC7-49D3-8218-428C02C53F7C}" type="parTrans" cxnId="{67BF87C4-0C0D-42B8-9DE8-9FD78069B101}">
      <dgm:prSet/>
      <dgm:spPr/>
      <dgm:t>
        <a:bodyPr/>
        <a:lstStyle/>
        <a:p>
          <a:endParaRPr lang="en-US"/>
        </a:p>
      </dgm:t>
    </dgm:pt>
    <dgm:pt modelId="{8DC8C459-6A21-4BFA-B28C-3B9DB72627F5}" type="sibTrans" cxnId="{67BF87C4-0C0D-42B8-9DE8-9FD78069B101}">
      <dgm:prSet/>
      <dgm:spPr/>
      <dgm:t>
        <a:bodyPr/>
        <a:lstStyle/>
        <a:p>
          <a:endParaRPr lang="en-US"/>
        </a:p>
      </dgm:t>
    </dgm:pt>
    <dgm:pt modelId="{190FC35E-36DF-46D3-8F32-5946D58EA6A8}">
      <dgm:prSet phldrT="[Text]"/>
      <dgm:spPr/>
      <dgm:t>
        <a:bodyPr/>
        <a:lstStyle/>
        <a:p>
          <a:r>
            <a:rPr lang="en-US" dirty="0"/>
            <a:t>Write the model to the data lake</a:t>
          </a:r>
        </a:p>
      </dgm:t>
    </dgm:pt>
    <dgm:pt modelId="{B7951B7A-4C29-493E-A7B9-77554EFDBB35}" type="parTrans" cxnId="{1B716561-5EA6-4931-9FDA-9FADA8CC8177}">
      <dgm:prSet/>
      <dgm:spPr/>
      <dgm:t>
        <a:bodyPr/>
        <a:lstStyle/>
        <a:p>
          <a:endParaRPr lang="en-US"/>
        </a:p>
      </dgm:t>
    </dgm:pt>
    <dgm:pt modelId="{43E9293F-3CAD-4347-8199-402C7CF30FC2}" type="sibTrans" cxnId="{1B716561-5EA6-4931-9FDA-9FADA8CC8177}">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8285EE8E-7CA3-4A71-B75D-0A2EB94E098F}" type="pres">
      <dgm:prSet presAssocID="{93CB029F-8DA8-4CC3-A79E-DF87C9F88688}" presName="boxAndChildren" presStyleCnt="0"/>
      <dgm:spPr/>
    </dgm:pt>
    <dgm:pt modelId="{589E739A-D61A-449B-B77E-65DABCE5C26A}" type="pres">
      <dgm:prSet presAssocID="{93CB029F-8DA8-4CC3-A79E-DF87C9F88688}" presName="parentTextBox" presStyleLbl="node1" presStyleIdx="0" presStyleCnt="3"/>
      <dgm:spPr/>
    </dgm:pt>
    <dgm:pt modelId="{D543DF34-0ACC-4A9F-A102-7F7349B280DB}" type="pres">
      <dgm:prSet presAssocID="{93CB029F-8DA8-4CC3-A79E-DF87C9F88688}" presName="entireBox" presStyleLbl="node1" presStyleIdx="0" presStyleCnt="3"/>
      <dgm:spPr/>
    </dgm:pt>
    <dgm:pt modelId="{277DDEA6-3162-4306-B99A-6B1DABD9D3D8}" type="pres">
      <dgm:prSet presAssocID="{93CB029F-8DA8-4CC3-A79E-DF87C9F88688}" presName="descendantBox" presStyleCnt="0"/>
      <dgm:spPr/>
    </dgm:pt>
    <dgm:pt modelId="{43594F7C-AEC5-451A-AD79-8E9A12E242FA}" type="pres">
      <dgm:prSet presAssocID="{7CC8CF75-1914-4446-9189-AFD6CA6F696D}" presName="childTextBox" presStyleLbl="fgAccFollowNode1" presStyleIdx="0" presStyleCnt="8">
        <dgm:presLayoutVars>
          <dgm:bulletEnabled val="1"/>
        </dgm:presLayoutVars>
      </dgm:prSet>
      <dgm:spPr/>
    </dgm:pt>
    <dgm:pt modelId="{342486C9-4102-414B-AAEC-06A48CDF4DC6}" type="pres">
      <dgm:prSet presAssocID="{E3F9BDD6-EACC-457D-8FCC-ABA2FCDA964A}" presName="childTextBox" presStyleLbl="fgAccFollowNode1" presStyleIdx="1" presStyleCnt="8">
        <dgm:presLayoutVars>
          <dgm:bulletEnabled val="1"/>
        </dgm:presLayoutVars>
      </dgm:prSet>
      <dgm:spPr/>
    </dgm:pt>
    <dgm:pt modelId="{184139CF-CBC9-4D83-BB17-E9D5E9B7475E}" type="pres">
      <dgm:prSet presAssocID="{190FC35E-36DF-46D3-8F32-5946D58EA6A8}" presName="childTextBox" presStyleLbl="fgAccFollowNode1" presStyleIdx="2" presStyleCnt="8">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0" presStyleCnt="3"/>
      <dgm:spPr/>
    </dgm:pt>
    <dgm:pt modelId="{DD577423-7778-4F24-BBA8-1F0AA6E8A12C}" type="pres">
      <dgm:prSet presAssocID="{22F6F0E8-0919-45B1-9337-F9F55CACFC35}" presName="arrow" presStyleLbl="node1" presStyleIdx="1" presStyleCnt="3"/>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3" presStyleCnt="8">
        <dgm:presLayoutVars>
          <dgm:bulletEnabled val="1"/>
        </dgm:presLayoutVars>
      </dgm:prSet>
      <dgm:spPr/>
    </dgm:pt>
    <dgm:pt modelId="{55723637-7872-4E64-98B7-A89084AB0ACE}" type="pres">
      <dgm:prSet presAssocID="{AE033AD4-F998-4731-946E-74F663C5B30B}" presName="childTextArrow" presStyleLbl="fgAccFollowNode1" presStyleIdx="4" presStyleCnt="8">
        <dgm:presLayoutVars>
          <dgm:bulletEnabled val="1"/>
        </dgm:presLayoutVars>
      </dgm:prSet>
      <dgm:spPr/>
    </dgm:pt>
    <dgm:pt modelId="{A054CB06-41F7-4114-92CE-DAF711EABE8C}" type="pres">
      <dgm:prSet presAssocID="{B1A6C54C-3D48-4CC3-A6CC-FC8562E283E2}" presName="childTextArrow" presStyleLbl="fgAccFollowNode1" presStyleIdx="5" presStyleCnt="8">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1" presStyleCnt="3"/>
      <dgm:spPr/>
    </dgm:pt>
    <dgm:pt modelId="{E5F14D28-CB6C-4C58-9D43-AF9E718726E7}" type="pres">
      <dgm:prSet presAssocID="{0BED5D16-76E2-417A-B14F-A9C290782545}" presName="arrow" presStyleLbl="node1" presStyleIdx="2" presStyleCnt="3"/>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6" presStyleCnt="8">
        <dgm:presLayoutVars>
          <dgm:bulletEnabled val="1"/>
        </dgm:presLayoutVars>
      </dgm:prSet>
      <dgm:spPr/>
    </dgm:pt>
    <dgm:pt modelId="{3222DB0A-B1D1-43CC-BE05-0EF58562F772}" type="pres">
      <dgm:prSet presAssocID="{906F584A-9176-475C-BC80-B65AAD4A4C6C}" presName="childTextArrow" presStyleLbl="fgAccFollowNode1" presStyleIdx="7" presStyleCnt="8">
        <dgm:presLayoutVars>
          <dgm:bulletEnabled val="1"/>
        </dgm:presLayoutVars>
      </dgm:prSet>
      <dgm:spPr/>
    </dgm:pt>
  </dgm:ptLst>
  <dgm:cxnLst>
    <dgm:cxn modelId="{5F5C9918-FE54-4097-AFEC-F5152DECA1DD}" type="presOf" srcId="{7CC8CF75-1914-4446-9189-AFD6CA6F696D}" destId="{43594F7C-AEC5-451A-AD79-8E9A12E242FA}" srcOrd="0" destOrd="0" presId="urn:microsoft.com/office/officeart/2005/8/layout/process4"/>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51775E2C-54E6-40F4-BE5A-DA9D1BF74C25}" type="presOf" srcId="{190FC35E-36DF-46D3-8F32-5946D58EA6A8}" destId="{184139CF-CBC9-4D83-BB17-E9D5E9B7475E}" srcOrd="0" destOrd="0" presId="urn:microsoft.com/office/officeart/2005/8/layout/process4"/>
    <dgm:cxn modelId="{CFBCEE2C-29EA-4859-AFC8-BE47E42B9BCD}" type="presOf" srcId="{0BED5D16-76E2-417A-B14F-A9C290782545}" destId="{E5F14D28-CB6C-4C58-9D43-AF9E718726E7}" srcOrd="1" destOrd="0" presId="urn:microsoft.com/office/officeart/2005/8/layout/process4"/>
    <dgm:cxn modelId="{FE64802F-0D05-4926-879D-2D50C278DE73}" type="presOf" srcId="{93CB029F-8DA8-4CC3-A79E-DF87C9F88688}" destId="{D543DF34-0ACC-4A9F-A102-7F7349B280DB}" srcOrd="1" destOrd="0" presId="urn:microsoft.com/office/officeart/2005/8/layout/process4"/>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1B716561-5EA6-4931-9FDA-9FADA8CC8177}" srcId="{93CB029F-8DA8-4CC3-A79E-DF87C9F88688}" destId="{190FC35E-36DF-46D3-8F32-5946D58EA6A8}" srcOrd="2" destOrd="0" parTransId="{B7951B7A-4C29-493E-A7B9-77554EFDBB35}" sibTransId="{43E9293F-3CAD-4347-8199-402C7CF30FC2}"/>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79B0359B-027C-42B4-BEE1-EA1532272B83}" type="presOf" srcId="{E3F9BDD6-EACC-457D-8FCC-ABA2FCDA964A}" destId="{342486C9-4102-414B-AAEC-06A48CDF4DC6}"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67BF87C4-0C0D-42B8-9DE8-9FD78069B101}" srcId="{93CB029F-8DA8-4CC3-A79E-DF87C9F88688}" destId="{E3F9BDD6-EACC-457D-8FCC-ABA2FCDA964A}" srcOrd="1" destOrd="0" parTransId="{969FF8A3-7EC7-49D3-8218-428C02C53F7C}" sibTransId="{8DC8C459-6A21-4BFA-B28C-3B9DB72627F5}"/>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DB40A5F6-BDCD-4B12-A5AB-B279F0479CDC}" type="presOf" srcId="{93CB029F-8DA8-4CC3-A79E-DF87C9F88688}" destId="{589E739A-D61A-449B-B77E-65DABCE5C26A}"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02A257D6-B7FC-4DFD-BFFF-52BDC3C9A1FD}" type="presParOf" srcId="{12B41A6E-2C2F-4870-8BFE-33FF94D77729}" destId="{8285EE8E-7CA3-4A71-B75D-0A2EB94E098F}" srcOrd="0" destOrd="0" presId="urn:microsoft.com/office/officeart/2005/8/layout/process4"/>
    <dgm:cxn modelId="{175EE088-917C-4D9A-A4F8-48A6417B9E6F}" type="presParOf" srcId="{8285EE8E-7CA3-4A71-B75D-0A2EB94E098F}" destId="{589E739A-D61A-449B-B77E-65DABCE5C26A}" srcOrd="0" destOrd="0" presId="urn:microsoft.com/office/officeart/2005/8/layout/process4"/>
    <dgm:cxn modelId="{5F6BA911-E8FC-4D08-BF89-CC7889835AC0}" type="presParOf" srcId="{8285EE8E-7CA3-4A71-B75D-0A2EB94E098F}" destId="{D543DF34-0ACC-4A9F-A102-7F7349B280DB}" srcOrd="1" destOrd="0" presId="urn:microsoft.com/office/officeart/2005/8/layout/process4"/>
    <dgm:cxn modelId="{A6861C29-0E0B-409B-B888-C7A105250CF8}" type="presParOf" srcId="{8285EE8E-7CA3-4A71-B75D-0A2EB94E098F}" destId="{277DDEA6-3162-4306-B99A-6B1DABD9D3D8}" srcOrd="2" destOrd="0" presId="urn:microsoft.com/office/officeart/2005/8/layout/process4"/>
    <dgm:cxn modelId="{86100F68-A98F-4435-A718-750928065DFD}" type="presParOf" srcId="{277DDEA6-3162-4306-B99A-6B1DABD9D3D8}" destId="{43594F7C-AEC5-451A-AD79-8E9A12E242FA}" srcOrd="0" destOrd="0" presId="urn:microsoft.com/office/officeart/2005/8/layout/process4"/>
    <dgm:cxn modelId="{CE07ED96-E75D-4978-A1C5-F5B0FC7FD8DA}" type="presParOf" srcId="{277DDEA6-3162-4306-B99A-6B1DABD9D3D8}" destId="{342486C9-4102-414B-AAEC-06A48CDF4DC6}" srcOrd="1" destOrd="0" presId="urn:microsoft.com/office/officeart/2005/8/layout/process4"/>
    <dgm:cxn modelId="{1F0B3D6C-F2E0-4E8A-9F6B-77D417FB2E86}" type="presParOf" srcId="{277DDEA6-3162-4306-B99A-6B1DABD9D3D8}" destId="{184139CF-CBC9-4D83-BB17-E9D5E9B7475E}" srcOrd="2" destOrd="0" presId="urn:microsoft.com/office/officeart/2005/8/layout/process4"/>
    <dgm:cxn modelId="{6DA15C45-CA9A-4FFF-A233-B90C3DDB6EE1}" type="presParOf" srcId="{12B41A6E-2C2F-4870-8BFE-33FF94D77729}" destId="{3F713400-12F4-4D74-8624-043401F2A9C6}" srcOrd="1" destOrd="0" presId="urn:microsoft.com/office/officeart/2005/8/layout/process4"/>
    <dgm:cxn modelId="{0FEB4CB2-F403-44A4-9CF8-3FD92AE31B56}" type="presParOf" srcId="{12B41A6E-2C2F-4870-8BFE-33FF94D77729}" destId="{D4B3B347-56CB-4C74-AB16-05FD855634DB}" srcOrd="2"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3" destOrd="0" presId="urn:microsoft.com/office/officeart/2005/8/layout/process4"/>
    <dgm:cxn modelId="{BA89868A-93E0-4386-ADC3-4CF6316E977F}" type="presParOf" srcId="{12B41A6E-2C2F-4870-8BFE-33FF94D77729}" destId="{47E72D37-CA3A-42BB-94D1-A8D80385170F}" srcOrd="4"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FCB04-7177-40C9-8650-6C57CCCA2916}">
      <dsp:nvSpPr>
        <dsp:cNvPr id="0" name=""/>
        <dsp:cNvSpPr/>
      </dsp:nvSpPr>
      <dsp:spPr>
        <a:xfrm>
          <a:off x="0" y="2876064"/>
          <a:ext cx="7835537" cy="6292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Kubernetes</a:t>
          </a:r>
        </a:p>
      </dsp:txBody>
      <dsp:txXfrm>
        <a:off x="0" y="2876064"/>
        <a:ext cx="7835537" cy="339774"/>
      </dsp:txXfrm>
    </dsp:sp>
    <dsp:sp modelId="{FA2556D6-5483-434B-8BA7-55E581BEE1C5}">
      <dsp:nvSpPr>
        <dsp:cNvPr id="0" name=""/>
        <dsp:cNvSpPr/>
      </dsp:nvSpPr>
      <dsp:spPr>
        <a:xfrm>
          <a:off x="3825" y="3203254"/>
          <a:ext cx="2609295" cy="28943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Apply the </a:t>
          </a:r>
          <a:r>
            <a:rPr lang="en-US" sz="1000" kern="1200" dirty="0" err="1"/>
            <a:t>pod.yaml</a:t>
          </a:r>
          <a:r>
            <a:rPr lang="en-US" sz="1000" kern="1200" dirty="0"/>
            <a:t> file to create a Pod running your container</a:t>
          </a:r>
        </a:p>
      </dsp:txBody>
      <dsp:txXfrm>
        <a:off x="3825" y="3203254"/>
        <a:ext cx="2609295" cy="289437"/>
      </dsp:txXfrm>
    </dsp:sp>
    <dsp:sp modelId="{D522107C-664F-4C82-B1DD-0BAA7914CC18}">
      <dsp:nvSpPr>
        <dsp:cNvPr id="0" name=""/>
        <dsp:cNvSpPr/>
      </dsp:nvSpPr>
      <dsp:spPr>
        <a:xfrm>
          <a:off x="2613120" y="3203254"/>
          <a:ext cx="2609295" cy="289437"/>
        </a:xfrm>
        <a:prstGeom prst="rect">
          <a:avLst/>
        </a:prstGeom>
        <a:solidFill>
          <a:schemeClr val="accent2">
            <a:tint val="40000"/>
            <a:alpha val="90000"/>
            <a:hueOff val="576752"/>
            <a:satOff val="7251"/>
            <a:lumOff val="756"/>
            <a:alphaOff val="0"/>
          </a:schemeClr>
        </a:solidFill>
        <a:ln w="25400" cap="flat" cmpd="sng" algn="ctr">
          <a:solidFill>
            <a:schemeClr val="accent2">
              <a:tint val="40000"/>
              <a:alpha val="90000"/>
              <a:hueOff val="576752"/>
              <a:satOff val="7251"/>
              <a:lumOff val="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Remote into the Pod</a:t>
          </a:r>
        </a:p>
      </dsp:txBody>
      <dsp:txXfrm>
        <a:off x="2613120" y="3203254"/>
        <a:ext cx="2609295" cy="289437"/>
      </dsp:txXfrm>
    </dsp:sp>
    <dsp:sp modelId="{10D7AACA-C51A-48D6-AFF9-DD5D3E6F4A4E}">
      <dsp:nvSpPr>
        <dsp:cNvPr id="0" name=""/>
        <dsp:cNvSpPr/>
      </dsp:nvSpPr>
      <dsp:spPr>
        <a:xfrm>
          <a:off x="5222416" y="3203254"/>
          <a:ext cx="2609295" cy="289437"/>
        </a:xfrm>
        <a:prstGeom prst="rect">
          <a:avLst/>
        </a:prstGeom>
        <a:solidFill>
          <a:schemeClr val="accent2">
            <a:tint val="40000"/>
            <a:alpha val="90000"/>
            <a:hueOff val="1153504"/>
            <a:satOff val="14503"/>
            <a:lumOff val="1511"/>
            <a:alphaOff val="0"/>
          </a:schemeClr>
        </a:solidFill>
        <a:ln w="25400" cap="flat" cmpd="sng" algn="ctr">
          <a:solidFill>
            <a:schemeClr val="accent2">
              <a:tint val="40000"/>
              <a:alpha val="90000"/>
              <a:hueOff val="1153504"/>
              <a:satOff val="14503"/>
              <a:lumOff val="1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Execute your train.py script</a:t>
          </a:r>
        </a:p>
      </dsp:txBody>
      <dsp:txXfrm>
        <a:off x="5222416" y="3203254"/>
        <a:ext cx="2609295" cy="289437"/>
      </dsp:txXfrm>
    </dsp:sp>
    <dsp:sp modelId="{0C706300-C0A7-4BF0-BCA1-61310F561437}">
      <dsp:nvSpPr>
        <dsp:cNvPr id="0" name=""/>
        <dsp:cNvSpPr/>
      </dsp:nvSpPr>
      <dsp:spPr>
        <a:xfrm rot="10800000">
          <a:off x="0" y="1917773"/>
          <a:ext cx="7835537" cy="967728"/>
        </a:xfrm>
        <a:prstGeom prst="upArrowCallout">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Azure Container Registry</a:t>
          </a:r>
        </a:p>
      </dsp:txBody>
      <dsp:txXfrm rot="-10800000">
        <a:off x="0" y="1917773"/>
        <a:ext cx="7835537" cy="339672"/>
      </dsp:txXfrm>
    </dsp:sp>
    <dsp:sp modelId="{57E77A9D-C5EC-402B-ADBF-813EF40111F2}">
      <dsp:nvSpPr>
        <dsp:cNvPr id="0" name=""/>
        <dsp:cNvSpPr/>
      </dsp:nvSpPr>
      <dsp:spPr>
        <a:xfrm>
          <a:off x="0" y="2257446"/>
          <a:ext cx="7835537" cy="289350"/>
        </a:xfrm>
        <a:prstGeom prst="rect">
          <a:avLst/>
        </a:prstGeom>
        <a:solidFill>
          <a:schemeClr val="accent2">
            <a:tint val="40000"/>
            <a:alpha val="90000"/>
            <a:hueOff val="1730256"/>
            <a:satOff val="21754"/>
            <a:lumOff val="2267"/>
            <a:alphaOff val="0"/>
          </a:schemeClr>
        </a:solidFill>
        <a:ln w="25400" cap="flat" cmpd="sng" algn="ctr">
          <a:solidFill>
            <a:schemeClr val="accent2">
              <a:tint val="40000"/>
              <a:alpha val="90000"/>
              <a:hueOff val="1730256"/>
              <a:satOff val="21754"/>
              <a:lumOff val="22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Push the container to the Container Registry</a:t>
          </a:r>
        </a:p>
      </dsp:txBody>
      <dsp:txXfrm>
        <a:off x="0" y="2257446"/>
        <a:ext cx="7835537" cy="289350"/>
      </dsp:txXfrm>
    </dsp:sp>
    <dsp:sp modelId="{DD577423-7778-4F24-BBA8-1F0AA6E8A12C}">
      <dsp:nvSpPr>
        <dsp:cNvPr id="0" name=""/>
        <dsp:cNvSpPr/>
      </dsp:nvSpPr>
      <dsp:spPr>
        <a:xfrm rot="10800000">
          <a:off x="0" y="959482"/>
          <a:ext cx="7835537" cy="967728"/>
        </a:xfrm>
        <a:prstGeom prst="upArrowCallout">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Local Docker</a:t>
          </a:r>
        </a:p>
      </dsp:txBody>
      <dsp:txXfrm rot="-10800000">
        <a:off x="0" y="959482"/>
        <a:ext cx="7835537" cy="339672"/>
      </dsp:txXfrm>
    </dsp:sp>
    <dsp:sp modelId="{9EDD8115-79CB-4361-89AE-98E80A4DA21C}">
      <dsp:nvSpPr>
        <dsp:cNvPr id="0" name=""/>
        <dsp:cNvSpPr/>
      </dsp:nvSpPr>
      <dsp:spPr>
        <a:xfrm>
          <a:off x="3825" y="1299155"/>
          <a:ext cx="2609295" cy="289350"/>
        </a:xfrm>
        <a:prstGeom prst="rect">
          <a:avLst/>
        </a:prstGeom>
        <a:solidFill>
          <a:schemeClr val="accent2">
            <a:tint val="40000"/>
            <a:alpha val="90000"/>
            <a:hueOff val="2307008"/>
            <a:satOff val="29006"/>
            <a:lumOff val="3022"/>
            <a:alphaOff val="0"/>
          </a:schemeClr>
        </a:solidFill>
        <a:ln w="25400" cap="flat" cmpd="sng" algn="ctr">
          <a:solidFill>
            <a:schemeClr val="accent2">
              <a:tint val="40000"/>
              <a:alpha val="90000"/>
              <a:hueOff val="2307008"/>
              <a:satOff val="29006"/>
              <a:lumOff val="30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Create a </a:t>
          </a:r>
          <a:r>
            <a:rPr lang="en-US" sz="1000" kern="1200" dirty="0" err="1"/>
            <a:t>Dockerfile</a:t>
          </a:r>
          <a:r>
            <a:rPr lang="en-US" sz="1000" kern="1200" dirty="0"/>
            <a:t> the uses your train.py script</a:t>
          </a:r>
        </a:p>
      </dsp:txBody>
      <dsp:txXfrm>
        <a:off x="3825" y="1299155"/>
        <a:ext cx="2609295" cy="289350"/>
      </dsp:txXfrm>
    </dsp:sp>
    <dsp:sp modelId="{55723637-7872-4E64-98B7-A89084AB0ACE}">
      <dsp:nvSpPr>
        <dsp:cNvPr id="0" name=""/>
        <dsp:cNvSpPr/>
      </dsp:nvSpPr>
      <dsp:spPr>
        <a:xfrm>
          <a:off x="2613120" y="1299155"/>
          <a:ext cx="2609295" cy="289350"/>
        </a:xfrm>
        <a:prstGeom prst="rect">
          <a:avLst/>
        </a:prstGeom>
        <a:solidFill>
          <a:schemeClr val="accent2">
            <a:tint val="40000"/>
            <a:alpha val="90000"/>
            <a:hueOff val="2883760"/>
            <a:satOff val="36257"/>
            <a:lumOff val="3778"/>
            <a:alphaOff val="0"/>
          </a:schemeClr>
        </a:solidFill>
        <a:ln w="25400" cap="flat" cmpd="sng" algn="ctr">
          <a:solidFill>
            <a:schemeClr val="accent2">
              <a:tint val="40000"/>
              <a:alpha val="90000"/>
              <a:hueOff val="2883760"/>
              <a:satOff val="36257"/>
              <a:lumOff val="37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 the image</a:t>
          </a:r>
        </a:p>
      </dsp:txBody>
      <dsp:txXfrm>
        <a:off x="2613120" y="1299155"/>
        <a:ext cx="2609295" cy="289350"/>
      </dsp:txXfrm>
    </dsp:sp>
    <dsp:sp modelId="{A054CB06-41F7-4114-92CE-DAF711EABE8C}">
      <dsp:nvSpPr>
        <dsp:cNvPr id="0" name=""/>
        <dsp:cNvSpPr/>
      </dsp:nvSpPr>
      <dsp:spPr>
        <a:xfrm>
          <a:off x="5222416" y="1299155"/>
          <a:ext cx="2609295" cy="289350"/>
        </a:xfrm>
        <a:prstGeom prst="rect">
          <a:avLst/>
        </a:prstGeom>
        <a:solidFill>
          <a:schemeClr val="accent2">
            <a:tint val="40000"/>
            <a:alpha val="90000"/>
            <a:hueOff val="3460511"/>
            <a:satOff val="43508"/>
            <a:lumOff val="4533"/>
            <a:alphaOff val="0"/>
          </a:schemeClr>
        </a:solidFill>
        <a:ln w="25400" cap="flat" cmpd="sng" algn="ctr">
          <a:solidFill>
            <a:schemeClr val="accent2">
              <a:tint val="40000"/>
              <a:alpha val="90000"/>
              <a:hueOff val="3460511"/>
              <a:satOff val="43508"/>
              <a:lumOff val="4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Run the container locally to test</a:t>
          </a:r>
        </a:p>
      </dsp:txBody>
      <dsp:txXfrm>
        <a:off x="5222416" y="1299155"/>
        <a:ext cx="2609295" cy="289350"/>
      </dsp:txXfrm>
    </dsp:sp>
    <dsp:sp modelId="{E5F14D28-CB6C-4C58-9D43-AF9E718726E7}">
      <dsp:nvSpPr>
        <dsp:cNvPr id="0" name=""/>
        <dsp:cNvSpPr/>
      </dsp:nvSpPr>
      <dsp:spPr>
        <a:xfrm rot="10800000">
          <a:off x="0" y="1192"/>
          <a:ext cx="7835537" cy="967728"/>
        </a:xfrm>
        <a:prstGeom prst="upArrowCallou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ML Script</a:t>
          </a:r>
        </a:p>
      </dsp:txBody>
      <dsp:txXfrm rot="-10800000">
        <a:off x="0" y="1192"/>
        <a:ext cx="7835537" cy="339672"/>
      </dsp:txXfrm>
    </dsp:sp>
    <dsp:sp modelId="{28F2169D-6B5F-4AE1-9BEF-1D09727C24E4}">
      <dsp:nvSpPr>
        <dsp:cNvPr id="0" name=""/>
        <dsp:cNvSpPr/>
      </dsp:nvSpPr>
      <dsp:spPr>
        <a:xfrm>
          <a:off x="0" y="340864"/>
          <a:ext cx="3917768" cy="289350"/>
        </a:xfrm>
        <a:prstGeom prst="rect">
          <a:avLst/>
        </a:prstGeom>
        <a:solidFill>
          <a:schemeClr val="accent2">
            <a:tint val="40000"/>
            <a:alpha val="90000"/>
            <a:hueOff val="4037263"/>
            <a:satOff val="50760"/>
            <a:lumOff val="5289"/>
            <a:alphaOff val="0"/>
          </a:schemeClr>
        </a:solidFill>
        <a:ln w="25400" cap="flat" cmpd="sng" algn="ctr">
          <a:solidFill>
            <a:schemeClr val="accent2">
              <a:tint val="40000"/>
              <a:alpha val="90000"/>
              <a:hueOff val="4037263"/>
              <a:satOff val="50760"/>
              <a:lumOff val="5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Grab a dataset and put it in the class data lake </a:t>
          </a:r>
        </a:p>
      </dsp:txBody>
      <dsp:txXfrm>
        <a:off x="0" y="340864"/>
        <a:ext cx="3917768" cy="289350"/>
      </dsp:txXfrm>
    </dsp:sp>
    <dsp:sp modelId="{3222DB0A-B1D1-43CC-BE05-0EF58562F772}">
      <dsp:nvSpPr>
        <dsp:cNvPr id="0" name=""/>
        <dsp:cNvSpPr/>
      </dsp:nvSpPr>
      <dsp:spPr>
        <a:xfrm>
          <a:off x="3917768" y="340864"/>
          <a:ext cx="3917768" cy="289350"/>
        </a:xfrm>
        <a:prstGeom prst="rect">
          <a:avLst/>
        </a:prstGeom>
        <a:solidFill>
          <a:schemeClr val="accent2">
            <a:tint val="40000"/>
            <a:alpha val="90000"/>
            <a:hueOff val="4614015"/>
            <a:satOff val="58011"/>
            <a:lumOff val="6044"/>
            <a:alphaOff val="0"/>
          </a:schemeClr>
        </a:solidFill>
        <a:ln w="25400" cap="flat" cmpd="sng" algn="ctr">
          <a:solidFill>
            <a:schemeClr val="accent2">
              <a:tint val="40000"/>
              <a:alpha val="90000"/>
              <a:hueOff val="4614015"/>
              <a:satOff val="58011"/>
              <a:lumOff val="60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Make a train.py file that can make a simple ML model using the dataset</a:t>
          </a:r>
        </a:p>
      </dsp:txBody>
      <dsp:txXfrm>
        <a:off x="3917768" y="340864"/>
        <a:ext cx="3917768" cy="2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DF34-0ACC-4A9F-A102-7F7349B280DB}">
      <dsp:nvSpPr>
        <dsp:cNvPr id="0" name=""/>
        <dsp:cNvSpPr/>
      </dsp:nvSpPr>
      <dsp:spPr>
        <a:xfrm>
          <a:off x="0" y="2639504"/>
          <a:ext cx="7835537" cy="86634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0" y="2639504"/>
        <a:ext cx="7835537" cy="467825"/>
      </dsp:txXfrm>
    </dsp:sp>
    <dsp:sp modelId="{43594F7C-AEC5-451A-AD79-8E9A12E242FA}">
      <dsp:nvSpPr>
        <dsp:cNvPr id="0" name=""/>
        <dsp:cNvSpPr/>
      </dsp:nvSpPr>
      <dsp:spPr>
        <a:xfrm>
          <a:off x="3825" y="3090003"/>
          <a:ext cx="2609295" cy="39851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Create a simple ML model using Spark </a:t>
          </a:r>
          <a:r>
            <a:rPr lang="en-US" sz="1300" kern="1200" dirty="0" err="1"/>
            <a:t>Mllib</a:t>
          </a:r>
          <a:endParaRPr lang="en-US" sz="1300" kern="1200" dirty="0"/>
        </a:p>
      </dsp:txBody>
      <dsp:txXfrm>
        <a:off x="3825" y="3090003"/>
        <a:ext cx="2609295" cy="398518"/>
      </dsp:txXfrm>
    </dsp:sp>
    <dsp:sp modelId="{342486C9-4102-414B-AAEC-06A48CDF4DC6}">
      <dsp:nvSpPr>
        <dsp:cNvPr id="0" name=""/>
        <dsp:cNvSpPr/>
      </dsp:nvSpPr>
      <dsp:spPr>
        <a:xfrm>
          <a:off x="2613120" y="3090003"/>
          <a:ext cx="2609295" cy="398518"/>
        </a:xfrm>
        <a:prstGeom prst="rect">
          <a:avLst/>
        </a:prstGeom>
        <a:solidFill>
          <a:schemeClr val="accent4">
            <a:tint val="40000"/>
            <a:alpha val="90000"/>
            <a:hueOff val="-2596103"/>
            <a:satOff val="-6358"/>
            <a:lumOff val="-278"/>
            <a:alphaOff val="0"/>
          </a:schemeClr>
        </a:solidFill>
        <a:ln w="25400" cap="flat" cmpd="sng" algn="ctr">
          <a:solidFill>
            <a:schemeClr val="accent4">
              <a:tint val="40000"/>
              <a:alpha val="90000"/>
              <a:hueOff val="-2596103"/>
              <a:satOff val="-6358"/>
              <a:lumOff val="-2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Evaluate the model</a:t>
          </a:r>
        </a:p>
      </dsp:txBody>
      <dsp:txXfrm>
        <a:off x="2613120" y="3090003"/>
        <a:ext cx="2609295" cy="398518"/>
      </dsp:txXfrm>
    </dsp:sp>
    <dsp:sp modelId="{184139CF-CBC9-4D83-BB17-E9D5E9B7475E}">
      <dsp:nvSpPr>
        <dsp:cNvPr id="0" name=""/>
        <dsp:cNvSpPr/>
      </dsp:nvSpPr>
      <dsp:spPr>
        <a:xfrm>
          <a:off x="5222416" y="3090003"/>
          <a:ext cx="2609295" cy="398518"/>
        </a:xfrm>
        <a:prstGeom prst="rect">
          <a:avLst/>
        </a:prstGeom>
        <a:solidFill>
          <a:schemeClr val="accent4">
            <a:tint val="40000"/>
            <a:alpha val="90000"/>
            <a:hueOff val="-5192205"/>
            <a:satOff val="-12717"/>
            <a:lumOff val="-556"/>
            <a:alphaOff val="0"/>
          </a:schemeClr>
        </a:solidFill>
        <a:ln w="25400" cap="flat" cmpd="sng" algn="ctr">
          <a:solidFill>
            <a:schemeClr val="accent4">
              <a:tint val="40000"/>
              <a:alpha val="90000"/>
              <a:hueOff val="-5192205"/>
              <a:satOff val="-12717"/>
              <a:lumOff val="-5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Write the model to the data lake</a:t>
          </a:r>
        </a:p>
      </dsp:txBody>
      <dsp:txXfrm>
        <a:off x="5222416" y="3090003"/>
        <a:ext cx="2609295" cy="398518"/>
      </dsp:txXfrm>
    </dsp:sp>
    <dsp:sp modelId="{DD577423-7778-4F24-BBA8-1F0AA6E8A12C}">
      <dsp:nvSpPr>
        <dsp:cNvPr id="0" name=""/>
        <dsp:cNvSpPr/>
      </dsp:nvSpPr>
      <dsp:spPr>
        <a:xfrm rot="10800000">
          <a:off x="0" y="1320062"/>
          <a:ext cx="7835537" cy="1332437"/>
        </a:xfrm>
        <a:prstGeom prst="upArrowCallout">
          <a:avLst/>
        </a:prstGeom>
        <a:solidFill>
          <a:schemeClr val="accent4">
            <a:hueOff val="-8777196"/>
            <a:satOff val="-24143"/>
            <a:lumOff val="-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a:t>
          </a:r>
        </a:p>
      </dsp:txBody>
      <dsp:txXfrm rot="-10800000">
        <a:off x="0" y="1320062"/>
        <a:ext cx="7835537" cy="467685"/>
      </dsp:txXfrm>
    </dsp:sp>
    <dsp:sp modelId="{9EDD8115-79CB-4361-89AE-98E80A4DA21C}">
      <dsp:nvSpPr>
        <dsp:cNvPr id="0" name=""/>
        <dsp:cNvSpPr/>
      </dsp:nvSpPr>
      <dsp:spPr>
        <a:xfrm>
          <a:off x="3825" y="1787747"/>
          <a:ext cx="2609295" cy="398398"/>
        </a:xfrm>
        <a:prstGeom prst="rect">
          <a:avLst/>
        </a:prstGeom>
        <a:solidFill>
          <a:schemeClr val="accent4">
            <a:tint val="40000"/>
            <a:alpha val="90000"/>
            <a:hueOff val="-7788307"/>
            <a:satOff val="-19075"/>
            <a:lumOff val="-834"/>
            <a:alphaOff val="0"/>
          </a:schemeClr>
        </a:solidFill>
        <a:ln w="25400" cap="flat" cmpd="sng" algn="ctr">
          <a:solidFill>
            <a:schemeClr val="accent4">
              <a:tint val="40000"/>
              <a:alpha val="90000"/>
              <a:hueOff val="-7788307"/>
              <a:satOff val="-19075"/>
              <a:lumOff val="-8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Preprocess your data to vectorize it</a:t>
          </a:r>
        </a:p>
      </dsp:txBody>
      <dsp:txXfrm>
        <a:off x="3825" y="1787747"/>
        <a:ext cx="2609295" cy="398398"/>
      </dsp:txXfrm>
    </dsp:sp>
    <dsp:sp modelId="{55723637-7872-4E64-98B7-A89084AB0ACE}">
      <dsp:nvSpPr>
        <dsp:cNvPr id="0" name=""/>
        <dsp:cNvSpPr/>
      </dsp:nvSpPr>
      <dsp:spPr>
        <a:xfrm>
          <a:off x="2613120" y="1787747"/>
          <a:ext cx="2609295" cy="398398"/>
        </a:xfrm>
        <a:prstGeom prst="rect">
          <a:avLst/>
        </a:prstGeom>
        <a:solidFill>
          <a:schemeClr val="accent4">
            <a:tint val="40000"/>
            <a:alpha val="90000"/>
            <a:hueOff val="-10384410"/>
            <a:satOff val="-25434"/>
            <a:lumOff val="-1111"/>
            <a:alphaOff val="0"/>
          </a:schemeClr>
        </a:solidFill>
        <a:ln w="25400" cap="flat" cmpd="sng" algn="ctr">
          <a:solidFill>
            <a:schemeClr val="accent4">
              <a:tint val="40000"/>
              <a:alpha val="90000"/>
              <a:hueOff val="-10384410"/>
              <a:satOff val="-2543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Save your pipeline to the data lake</a:t>
          </a:r>
        </a:p>
      </dsp:txBody>
      <dsp:txXfrm>
        <a:off x="2613120" y="1787747"/>
        <a:ext cx="2609295" cy="398398"/>
      </dsp:txXfrm>
    </dsp:sp>
    <dsp:sp modelId="{A054CB06-41F7-4114-92CE-DAF711EABE8C}">
      <dsp:nvSpPr>
        <dsp:cNvPr id="0" name=""/>
        <dsp:cNvSpPr/>
      </dsp:nvSpPr>
      <dsp:spPr>
        <a:xfrm>
          <a:off x="5222416" y="1787747"/>
          <a:ext cx="2609295" cy="398398"/>
        </a:xfrm>
        <a:prstGeom prst="rect">
          <a:avLst/>
        </a:prstGeom>
        <a:solidFill>
          <a:schemeClr val="accent4">
            <a:tint val="40000"/>
            <a:alpha val="90000"/>
            <a:hueOff val="-12980511"/>
            <a:satOff val="-31792"/>
            <a:lumOff val="-1389"/>
            <a:alphaOff val="0"/>
          </a:schemeClr>
        </a:solidFill>
        <a:ln w="25400" cap="flat" cmpd="sng" algn="ctr">
          <a:solidFill>
            <a:schemeClr val="accent4">
              <a:tint val="40000"/>
              <a:alpha val="90000"/>
              <a:hueOff val="-12980511"/>
              <a:satOff val="-31792"/>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train/test</a:t>
          </a:r>
        </a:p>
      </dsp:txBody>
      <dsp:txXfrm>
        <a:off x="5222416" y="1787747"/>
        <a:ext cx="2609295" cy="398398"/>
      </dsp:txXfrm>
    </dsp:sp>
    <dsp:sp modelId="{E5F14D28-CB6C-4C58-9D43-AF9E718726E7}">
      <dsp:nvSpPr>
        <dsp:cNvPr id="0" name=""/>
        <dsp:cNvSpPr/>
      </dsp:nvSpPr>
      <dsp:spPr>
        <a:xfrm rot="10800000">
          <a:off x="0" y="619"/>
          <a:ext cx="7835537" cy="1332437"/>
        </a:xfrm>
        <a:prstGeom prst="upArrowCallout">
          <a:avLst/>
        </a:prstGeom>
        <a:solidFill>
          <a:schemeClr val="accent4">
            <a:hueOff val="-17554393"/>
            <a:satOff val="-4828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Lake Stuff</a:t>
          </a:r>
        </a:p>
      </dsp:txBody>
      <dsp:txXfrm rot="-10800000">
        <a:off x="0" y="619"/>
        <a:ext cx="7835537" cy="467685"/>
      </dsp:txXfrm>
    </dsp:sp>
    <dsp:sp modelId="{28F2169D-6B5F-4AE1-9BEF-1D09727C24E4}">
      <dsp:nvSpPr>
        <dsp:cNvPr id="0" name=""/>
        <dsp:cNvSpPr/>
      </dsp:nvSpPr>
      <dsp:spPr>
        <a:xfrm>
          <a:off x="0" y="468305"/>
          <a:ext cx="3917768" cy="398398"/>
        </a:xfrm>
        <a:prstGeom prst="rect">
          <a:avLst/>
        </a:prstGeom>
        <a:solidFill>
          <a:schemeClr val="accent4">
            <a:tint val="40000"/>
            <a:alpha val="90000"/>
            <a:hueOff val="-15576614"/>
            <a:satOff val="-38151"/>
            <a:lumOff val="-1667"/>
            <a:alphaOff val="0"/>
          </a:schemeClr>
        </a:solidFill>
        <a:ln w="25400" cap="flat" cmpd="sng" algn="ctr">
          <a:solidFill>
            <a:schemeClr val="accent4">
              <a:tint val="40000"/>
              <a:alpha val="90000"/>
              <a:hueOff val="-15576614"/>
              <a:satOff val="-38151"/>
              <a:lumOff val="-16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Grab a dataset and put it in the class data lake </a:t>
          </a:r>
        </a:p>
      </dsp:txBody>
      <dsp:txXfrm>
        <a:off x="0" y="468305"/>
        <a:ext cx="3917768" cy="398398"/>
      </dsp:txXfrm>
    </dsp:sp>
    <dsp:sp modelId="{3222DB0A-B1D1-43CC-BE05-0EF58562F772}">
      <dsp:nvSpPr>
        <dsp:cNvPr id="0" name=""/>
        <dsp:cNvSpPr/>
      </dsp:nvSpPr>
      <dsp:spPr>
        <a:xfrm>
          <a:off x="3917768" y="468305"/>
          <a:ext cx="3917768" cy="39839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Mount your data lake in your group’s cluster</a:t>
          </a:r>
        </a:p>
      </dsp:txBody>
      <dsp:txXfrm>
        <a:off x="3917768" y="468305"/>
        <a:ext cx="3917768" cy="398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9/18/2024 4:05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9/18/2024 4:05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1.png"/><Relationship Id="rId7" Type="http://schemas.openxmlformats.org/officeDocument/2006/relationships/image" Target="../media/image68.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Kubernetes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12251379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9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71856"/>
            <a:ext cx="8740142" cy="4662785"/>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70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14891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Databricks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313785086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09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DFB6-37B4-BB44-0CF5-D8984391FA35}"/>
              </a:ext>
            </a:extLst>
          </p:cNvPr>
          <p:cNvSpPr>
            <a:spLocks noGrp="1"/>
          </p:cNvSpPr>
          <p:nvPr>
            <p:ph type="title"/>
          </p:nvPr>
        </p:nvSpPr>
        <p:spPr/>
        <p:txBody>
          <a:bodyPr/>
          <a:lstStyle/>
          <a:p>
            <a:r>
              <a:rPr lang="en-US" dirty="0">
                <a:solidFill>
                  <a:schemeClr val="tx1"/>
                </a:solidFill>
              </a:rPr>
              <a:t>Sample Architectures</a:t>
            </a:r>
          </a:p>
        </p:txBody>
      </p:sp>
    </p:spTree>
    <p:extLst>
      <p:ext uri="{BB962C8B-B14F-4D97-AF65-F5344CB8AC3E}">
        <p14:creationId xmlns:p14="http://schemas.microsoft.com/office/powerpoint/2010/main" val="312065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1926</TotalTime>
  <Words>4093</Words>
  <Application>Microsoft Office PowerPoint</Application>
  <PresentationFormat>On-screen Show (16:9)</PresentationFormat>
  <Paragraphs>824</Paragraphs>
  <Slides>48</Slides>
  <Notes>15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Segoe UI</vt:lpstr>
      <vt:lpstr>Segoe UI Light</vt:lpstr>
      <vt:lpstr>Calibri</vt:lpstr>
      <vt:lpstr>Calibri Light</vt:lpstr>
      <vt:lpstr>Source Sans Pro</vt:lpstr>
      <vt:lpstr>Segoe UI Semibold</vt:lpstr>
      <vt:lpstr>Wingdings 3</vt:lpstr>
      <vt:lpstr>Raleway</vt:lpstr>
      <vt:lpstr>Arial</vt:lpstr>
      <vt:lpstr>Consolas</vt:lpstr>
      <vt:lpstr>Segoe UI Semilight</vt:lpstr>
      <vt:lpstr>Lato</vt:lpstr>
      <vt:lpstr>Swiss</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Lab Steps - Kubernetes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Spark is Lazy, but in a Smart Way</vt:lpstr>
      <vt:lpstr>Spark Pipelines</vt:lpstr>
      <vt:lpstr>MLlib Models</vt:lpstr>
      <vt:lpstr>Lab Steps - Databricks</vt:lpstr>
      <vt:lpstr>Sample Architectures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153</cp:revision>
  <dcterms:created xsi:type="dcterms:W3CDTF">2019-01-02T02:35:54Z</dcterms:created>
  <dcterms:modified xsi:type="dcterms:W3CDTF">2024-09-18T20:30:37Z</dcterms:modified>
</cp:coreProperties>
</file>